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16" autoAdjust="0"/>
    <p:restoredTop sz="87167" autoAdjust="0"/>
  </p:normalViewPr>
  <p:slideViewPr>
    <p:cSldViewPr snapToGrid="0">
      <p:cViewPr varScale="1">
        <p:scale>
          <a:sx n="78" d="100"/>
          <a:sy n="78" d="100"/>
        </p:scale>
        <p:origin x="520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png>
</file>

<file path=ppt/media/image16.svg>
</file>

<file path=ppt/media/image17.jpeg>
</file>

<file path=ppt/media/image18.JPG>
</file>

<file path=ppt/media/image19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svg"/><Relationship Id="rId7" Type="http://schemas.openxmlformats.org/officeDocument/2006/relationships/image" Target="../media/image18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jpe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37929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General Manager – Cocoa and Cashew, Nigeria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8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Years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Urban Ladder ,Infosys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The potential for growth within the company and the meaningful work I do here have always been truly motivating.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wife – Nandhini, My Daughter – Miraya, My Mom - Sulochana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200" b="0" dirty="0">
                <a:solidFill>
                  <a:srgbClr val="4A4A49"/>
                </a:solidFill>
              </a:rPr>
              <a:t>Time with family, 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Fitness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,Stock market .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Chicken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Mundhinam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</a:t>
            </a: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parthaenae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73866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Arunkarthick Ashokkumar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07061" cy="95410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Space S</a:t>
            </a:r>
            <a:r>
              <a:rPr lang="en-US" sz="1000" dirty="0" err="1">
                <a:solidFill>
                  <a:srgbClr val="870064">
                    <a:lumMod val="20000"/>
                    <a:lumOff val="80000"/>
                  </a:srgbClr>
                </a:solidFill>
                <a:latin typeface="Century Gothic" panose="020F0302020204030204"/>
              </a:rPr>
              <a:t>cience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enthusiast – always dreaming about the unknown galaxies.  love diving into the unknown. 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            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  <p:pic>
        <p:nvPicPr>
          <p:cNvPr id="40" name="Picture Placeholder 39" descr="A person standing under a lamp post&#10;&#10;AI-generated content may be incorrect.">
            <a:extLst>
              <a:ext uri="{FF2B5EF4-FFF2-40B4-BE49-F238E27FC236}">
                <a16:creationId xmlns:a16="http://schemas.microsoft.com/office/drawing/2014/main" id="{7588088A-F98D-A660-B060-F4C716A7671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t="6122" b="6122"/>
          <a:stretch>
            <a:fillRect/>
          </a:stretch>
        </p:blipFill>
        <p:spPr/>
      </p:pic>
      <p:pic>
        <p:nvPicPr>
          <p:cNvPr id="56" name="Picture Placeholder 55" descr="A group of people posing with a penguin&#10;&#10;AI-generated content may be incorrect.">
            <a:extLst>
              <a:ext uri="{FF2B5EF4-FFF2-40B4-BE49-F238E27FC236}">
                <a16:creationId xmlns:a16="http://schemas.microsoft.com/office/drawing/2014/main" id="{8699F2F6-9EDA-CD2B-35CE-473C203BF92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7"/>
          <a:srcRect l="8593" r="8593"/>
          <a:stretch>
            <a:fillRect/>
          </a:stretch>
        </p:blipFill>
        <p:spPr/>
      </p:pic>
      <p:pic>
        <p:nvPicPr>
          <p:cNvPr id="60" name="Picture Placeholder 59" descr="A graph of stock market&#10;&#10;AI-generated content may be incorrect.">
            <a:extLst>
              <a:ext uri="{FF2B5EF4-FFF2-40B4-BE49-F238E27FC236}">
                <a16:creationId xmlns:a16="http://schemas.microsoft.com/office/drawing/2014/main" id="{40F76372-C20C-FCFE-995F-01E945CDD2C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8"/>
          <a:srcRect l="22767" r="227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10097</TotalTime>
  <Words>152</Words>
  <Application>Microsoft Office PowerPoint</Application>
  <PresentationFormat>Widescreen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Kesiena Ekutu</cp:lastModifiedBy>
  <cp:revision>82</cp:revision>
  <dcterms:created xsi:type="dcterms:W3CDTF">2022-11-27T12:58:00Z</dcterms:created>
  <dcterms:modified xsi:type="dcterms:W3CDTF">2025-07-09T10:59:29Z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